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 autoAdjust="0"/>
    <p:restoredTop sz="94717" autoAdjust="0"/>
  </p:normalViewPr>
  <p:slideViewPr>
    <p:cSldViewPr>
      <p:cViewPr varScale="1">
        <p:scale>
          <a:sx n="101" d="100"/>
          <a:sy n="101" d="100"/>
        </p:scale>
        <p:origin x="-72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User\Desktop\1638917724_dji_05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14290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Конкурс </a:t>
            </a:r>
            <a:r>
              <a:rPr lang="ru-RU" sz="6000" dirty="0" err="1" smtClean="0">
                <a:solidFill>
                  <a:schemeClr val="bg1"/>
                </a:solidFill>
              </a:rPr>
              <a:t>буктрейлеров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71898" y="4429132"/>
            <a:ext cx="5272102" cy="1752600"/>
          </a:xfrm>
        </p:spPr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По страницам дальневосточных произведений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1026" name="AutoShape 2" descr="Дальневосточные энергетики подарили тактильные книжки детям с нарушениями  зрения - PrimaMed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9" name="AutoShape 5" descr="24 финалиста Большого дальневосточного квеста продолжают борьбу за путёвки  на Дальний Восток » КОЛЫМА.RU Новости Магадана и Магаданской обла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advTm="9703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\Desktop\1638917724_dji_05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98461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СПАСИБО ЗА ВНИМАНИЕ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2449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1638917724_dji_05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МБОУ СОШ с.Красное представляет книгу В.К.Арсеньева «</a:t>
            </a:r>
            <a:r>
              <a:rPr lang="ru-RU" dirty="0" err="1" smtClean="0">
                <a:solidFill>
                  <a:schemeClr val="bg1"/>
                </a:solidFill>
              </a:rPr>
              <a:t>Дерсу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Узала.Сквозь</a:t>
            </a:r>
            <a:r>
              <a:rPr lang="ru-RU" dirty="0" smtClean="0">
                <a:solidFill>
                  <a:schemeClr val="bg1"/>
                </a:solidFill>
              </a:rPr>
              <a:t> тайгу»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71736" y="6172208"/>
            <a:ext cx="6472254" cy="685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i="1" dirty="0" smtClean="0">
                <a:solidFill>
                  <a:schemeClr val="bg1"/>
                </a:solidFill>
              </a:rPr>
              <a:t>Автор: </a:t>
            </a:r>
            <a:r>
              <a:rPr lang="ru-RU" sz="2800" i="1" dirty="0" err="1" smtClean="0">
                <a:solidFill>
                  <a:schemeClr val="bg1"/>
                </a:solidFill>
              </a:rPr>
              <a:t>Мартыненко</a:t>
            </a:r>
            <a:r>
              <a:rPr lang="ru-RU" sz="2800" i="1" dirty="0" smtClean="0">
                <a:solidFill>
                  <a:schemeClr val="bg1"/>
                </a:solidFill>
              </a:rPr>
              <a:t> Александр, 5 класс</a:t>
            </a:r>
            <a:endParaRPr lang="ru-RU" sz="28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12511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1638917724_dji_05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5421323" cy="1593857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</a:rPr>
              <a:t>Владимир </a:t>
            </a:r>
            <a:r>
              <a:rPr lang="ru-RU" sz="2400" i="1" dirty="0" err="1" smtClean="0">
                <a:solidFill>
                  <a:schemeClr val="bg1"/>
                </a:solidFill>
              </a:rPr>
              <a:t>Клавдиевич</a:t>
            </a:r>
            <a:r>
              <a:rPr lang="ru-RU" sz="2400" i="1" dirty="0" smtClean="0">
                <a:solidFill>
                  <a:schemeClr val="bg1"/>
                </a:solidFill>
              </a:rPr>
              <a:t> Арсеньев (1872-1930) — русский путешественник, географ, этнограф, писатель, исследователь Дальнего Востока, военный востоковед. Руководил рядом экспедиций по исследованию горных районов Уссурийского края (</a:t>
            </a:r>
            <a:r>
              <a:rPr lang="ru-RU" sz="2400" i="1" dirty="0" err="1" smtClean="0">
                <a:solidFill>
                  <a:schemeClr val="bg1"/>
                </a:solidFill>
              </a:rPr>
              <a:t>Сихотэ-Алинские</a:t>
            </a:r>
            <a:r>
              <a:rPr lang="ru-RU" sz="2400" i="1" dirty="0" smtClean="0">
                <a:solidFill>
                  <a:schemeClr val="bg1"/>
                </a:solidFill>
              </a:rPr>
              <a:t> экспедиции), которые до Арсеньева являлись «белыми пятнами» на картах современного Приморья и юга Хабаровского края.</a:t>
            </a:r>
            <a:endParaRPr lang="ru-RU" sz="2400" i="1" dirty="0">
              <a:solidFill>
                <a:schemeClr val="bg1"/>
              </a:solidFill>
            </a:endParaRPr>
          </a:p>
        </p:txBody>
      </p:sp>
      <p:sp>
        <p:nvSpPr>
          <p:cNvPr id="8194" name="AutoShape 2" descr="data:image/jpeg;base64,/9j/4AAQSkZJRgABAQAAAQABAAD/2wCEABQODxIPDRQSEBIXFRQYHjIhHhwcHj0sLiQySUBMS0dARkVQWnNiUFVtVkVGZIhlbXd7gYKBTmCNl4x9lnN+gXwBFRcXHhoeOyEhO3xTRlN8fHx8fHx8fHx8fHx8fHx8fHx8fHx8fHx8fHx8fHx8fHx8fHx8fHx8fHx8fHx8fHx8fP/AABEIAIIArgMBIgACEQEDEQH/xAAaAAACAwEBAAAAAAAAAAAAAAABAgADBAUG/8QANRAAAQQBAwMCAwYFBQEAAAAAAQACAxEhBBIxBUFRImETMnEUM3KBscEGNEJSkSRDgtHwI//EABUBAQEAAAAAAAAAAAAAAAAAAAAB/8QAFBEBAAAAAAAAAAAAAAAAAAAAAP/aAAwDAQACEQMRAD8AzElotAG/qVCbQVBUU5yoa7ICiGqBEIIBRT1kd0vkkqp8xI2tP0HcoLXEE0OURd5YUjA5rSK9R7UnEE8pG1jj4oIIHNOBj2QOFc7p+tji3u07qHgWViEm40LB7goLrQNoJrx4QRh2mlDlAI1lAKTAnygThHdiggbPZRLuIwmBr6oDkUmFDlC74SkmyEFBCBKJSoGv3TA2bSUiCeED+yOEpPGFAgSV1UO3ddroWhjc4Tahu57vlBHyhcSf5oz78L0vSKdRJQdH7Bpd274Tb/VXsY1gprQAPATKKALyv8S6RkGpbNC0N+IMgeV6tcf+IAx0UbXCyThB5iFzi2u6tJsqprdkpVioYEGlDfKVPeECnuoSHHADaAGESLSd0DGzk8otFcoAog5QODRwheVOEvdBV2ROOa9kS2nBF+KCBLRHlTCBQNyoDSCA58oJNlrc/wBS0x9Wk04aIxgcYWVwL5Y21g4/NdbTfw+57be8U7z2QaOkdZ1Gtn+C4Nsi+Emp6/qtPqHRviYNpNil0el9Ng0csj4zufVEq/VdN02qfvkZ6/7goOVD1+R5bvZQPha9U9mq0Ty4WR6mnwtA6TpNm10bXD6UpJpIotO5jLyCBZQePI9V3yiF1BGdMx0MYYNRt3by23D6LnPBDzeTefqqIOAjaje1qGgglnugSECUh5ygccYRBSDlM3lA5SuPhF2BwkBAKA3ZCDjZNpbU5QQ+ygQ4UBKBlAgDSl5QF+AHdwupoeoSNG3kV3XLPrYRwqviysaA0mvZB19P1nUaTUSxujD7OAV3el6rUaqFztQxjCDjaeV5Fs7yWvcG482uhp9XND6m3R7tQeplJa2wsEsl5JKfR6l2qgtwpw5WHqM3wonBhpxP+FBfqX6cxfa/SXNjLQe5Xmjk57lbdTrpdRF8N4YBdu2itxWIqg2oRnKUORu0EKQ5TON8Jbuh3QThEFLaG7PdBbyECEGnNok2gQogoUiAgDkESggiAKiXugcHKBexk4a84OUBys+qzJ9Ag9RopumiMCRgJ8krW6XplehzR7ArxLJHDFlWskecA/5Qesf1fTaeBzY8ngLlSullYZJGkAnFrLpowHBzxvPk8BdP7yItd3FD2Qc04SudikXAg0eRyhijZz2QDgYSgpu6X8kBvsgTn3SuujhDsgLgVBwhZIyEwHsUBu0QVDwgRhAxpGrGMJeyZqCbUjhRVrsZVP2nTtsyOLndmDv9SgHCU45Qilne/dDFXgkYCY6SWV1zSCzztCCp84bhosqh7i7LjZW77GyO9o/NUyae3WLQZey1xRHa1wVg6VK6MOa+PIsAmlsZ02RrGnexprPqtAsZcB+y1wvryT4CaDSx3/8AR9+aFLRH8MD0NAwg5sOs0jZHs1kQa8kgbrr6oy6TG5lEexsLrOgZKz1taQexF2sU/RYQ8vhe+E3/AEGggwHTzfDMgjcWDkgcKgmhlbn6DXM+51LZPaRqqOs1GkH+o0LQRxKywUGRxBArKUfMr3anSalznOe5rjk23k/kq3BtkM3fmKQKDRT33SAY8lHhA48pr9krSNqIQC07DiwqxyrGkNwgLovikDhvc/8AStj0kMA9DLN8nJWcz1JtaOfC0SyUy790FjhQxyUGMwTeU7RbR9FbGz0oMxjvKJguM0KK2/BtK5lOjb/c4fqgEsUbJomTSGON2C/xSd0JY8sheZ4xw9vC6D42kbXgEEcHKnpa3FADsEGNsNNLjzSaJhcfYK9oBByMkBZtRrRpNoazeXe9UEG5jdrchK5tAeVz2dTLphG6MNBxd91pbPeCoCCXPuwPKj3gXdEeEjpGsB8lY3zEnKDQ2CDcHCJoLe9ZXN6hrIdRKYyzbI3h9VfsrvtE+6gNvul1sMerja4MDJ2/1DuqOd7hDumGnlhoSDngo7aQBTcg4EJbIHCC0KOdtaSlBVU7vQB5QLuIkFGja1nc4NDQXWM0PdYWGnNvi10NK4SzkFgIb5CDY1zWirF+FGakMFFW7GEeoH8jhVP00TxRP/vyQaGatrwMhJLqLmiDTw61jdpRpyHNcSHHglao4w6WPHYlBbJrTfqP0wk+0vdwnhfpmSTM1OnfI8/dkC/8J2aWWMbnlgachoyUGYs1TnBzeL7rBr3k6gtLstbRXeje2WRzXYAbYrysev6VFMTJE8tlHtg/VBy2OBIN0W1a7UD2yxteLyuY3p73iNskjBTSHhjgbFmuF24NrImsY0ekVZCDJL7A8LHYke4XXuOy6etLxCbJ22FxYpK1LwfKBdRDPEfmaR5VkFu5kp3hbpWtmgwMrkPD4X0MIOu1pLCHjczuFg1EOxw2nc0iwVo0khe3Y92SqJ2uZKY3djhBSW+lVVnCvckod8IKh2VM3ZRRBX4XV6T/ALv1H6KKIOiOEjuUVEFWr+8g/wCX7K6D75n4T+yiiDoH5Sq3n0qKKCaQAyvwPlH6ppf6/wAJUUVHK6XGwCJwY3c953Gsuz3XWZ81drKiigTqf8qz8f7FeaZ/Nv8AqooqOvpVi6gMn6qKIM+kJ+M3K39R/mWfhCiiDL3SFRR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5" name="Picture 3" descr="C:\Users\User\Desktop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2643182"/>
            <a:ext cx="2428892" cy="4061540"/>
          </a:xfrm>
          <a:prstGeom prst="rect">
            <a:avLst/>
          </a:prstGeom>
          <a:noFill/>
        </p:spPr>
      </p:pic>
    </p:spTree>
  </p:cSld>
  <p:clrMapOvr>
    <a:masterClrMapping/>
  </p:clrMapOvr>
  <p:transition advTm="34242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1638917724_dji_05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642918"/>
            <a:ext cx="4349753" cy="2857520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</a:rPr>
              <a:t>В книгу вошли две документально-художественные повести В.К.Арсеньева, написанные по материалам экспедиций 1907 и 1927 годов.</a:t>
            </a:r>
            <a:endParaRPr lang="ru-RU" sz="2400" i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User\Desktop\boocover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85728"/>
            <a:ext cx="3804128" cy="6143668"/>
          </a:xfrm>
          <a:prstGeom prst="rect">
            <a:avLst/>
          </a:prstGeom>
          <a:noFill/>
        </p:spPr>
      </p:pic>
    </p:spTree>
  </p:cSld>
  <p:clrMapOvr>
    <a:masterClrMapping/>
  </p:clrMapOvr>
  <p:transition advTm="17722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1638917724_dji_05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98461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</a:rPr>
              <a:t>Данная книга издана в Москве Издательство «Правда» в 1989 году.</a:t>
            </a:r>
            <a:endParaRPr lang="ru-RU" sz="24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11934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1638917724_dji_05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98461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4291"/>
            <a:ext cx="7772400" cy="2214577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</a:rPr>
              <a:t>Известный путешественник, географ, топограф и ученый В.К.Арсеньев повесть «</a:t>
            </a:r>
            <a:r>
              <a:rPr lang="ru-RU" sz="2400" i="1" dirty="0" err="1" smtClean="0">
                <a:solidFill>
                  <a:schemeClr val="bg1"/>
                </a:solidFill>
              </a:rPr>
              <a:t>Дерсу</a:t>
            </a:r>
            <a:r>
              <a:rPr lang="ru-RU" sz="2400" i="1" dirty="0" smtClean="0">
                <a:solidFill>
                  <a:schemeClr val="bg1"/>
                </a:solidFill>
              </a:rPr>
              <a:t> </a:t>
            </a:r>
            <a:r>
              <a:rPr lang="ru-RU" sz="2400" i="1" dirty="0" err="1" smtClean="0">
                <a:solidFill>
                  <a:schemeClr val="bg1"/>
                </a:solidFill>
              </a:rPr>
              <a:t>Узала</a:t>
            </a:r>
            <a:r>
              <a:rPr lang="ru-RU" sz="2400" i="1" dirty="0" smtClean="0">
                <a:solidFill>
                  <a:schemeClr val="bg1"/>
                </a:solidFill>
              </a:rPr>
              <a:t>» посвятил своему другу.</a:t>
            </a:r>
            <a:endParaRPr lang="ru-RU" sz="2400" i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User\Desktop\260px-Dersuuzal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357430"/>
            <a:ext cx="3143272" cy="4134612"/>
          </a:xfrm>
          <a:prstGeom prst="rect">
            <a:avLst/>
          </a:prstGeom>
          <a:noFill/>
        </p:spPr>
      </p:pic>
    </p:spTree>
  </p:cSld>
  <p:clrMapOvr>
    <a:masterClrMapping/>
  </p:clrMapOvr>
  <p:transition advTm="1064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ser\Desktop\1638917724_dji_05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98461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2400" i="1" dirty="0" err="1" smtClean="0">
                <a:solidFill>
                  <a:schemeClr val="bg1"/>
                </a:solidFill>
              </a:rPr>
              <a:t>Дерсу</a:t>
            </a:r>
            <a:r>
              <a:rPr lang="ru-RU" sz="2400" i="1" dirty="0" smtClean="0">
                <a:solidFill>
                  <a:schemeClr val="bg1"/>
                </a:solidFill>
              </a:rPr>
              <a:t> </a:t>
            </a:r>
            <a:r>
              <a:rPr lang="ru-RU" sz="2400" i="1" dirty="0" err="1" smtClean="0">
                <a:solidFill>
                  <a:schemeClr val="bg1"/>
                </a:solidFill>
              </a:rPr>
              <a:t>Узала</a:t>
            </a:r>
            <a:r>
              <a:rPr lang="ru-RU" sz="2400" i="1" dirty="0" smtClean="0">
                <a:solidFill>
                  <a:schemeClr val="bg1"/>
                </a:solidFill>
              </a:rPr>
              <a:t> был у Арсеньева проводником. Вместе они прошли с 1902 по 1907 год многие километры уссурийской тайги и стали большими и добрыми друзьями.</a:t>
            </a:r>
            <a:endParaRPr lang="ru-RU" sz="24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15771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esktop\1638917724_dji_05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98461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В повести «Сквозь тайгу» автор рассказывает о путешествии от Советской Гавани до Хабаровска в 1927 году.</a:t>
            </a:r>
          </a:p>
          <a:p>
            <a:endParaRPr lang="ru-RU" dirty="0"/>
          </a:p>
        </p:txBody>
      </p:sp>
    </p:spTree>
  </p:cSld>
  <p:clrMapOvr>
    <a:masterClrMapping/>
  </p:clrMapOvr>
  <p:transition advTm="11497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ser\Desktop\1638917724_dji_05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8461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</a:rPr>
              <a:t>Арсеньев с упоением рассказывает о тайге, её обитателях, пишет о жизни племён, их честности, воспитании детей </a:t>
            </a:r>
            <a:r>
              <a:rPr lang="ru-RU" sz="2400" i="1" smtClean="0">
                <a:solidFill>
                  <a:schemeClr val="bg1"/>
                </a:solidFill>
              </a:rPr>
              <a:t>и </a:t>
            </a:r>
            <a:r>
              <a:rPr lang="ru-RU" sz="2400" i="1" smtClean="0">
                <a:solidFill>
                  <a:schemeClr val="bg1"/>
                </a:solidFill>
              </a:rPr>
              <a:t>подростков</a:t>
            </a:r>
            <a:r>
              <a:rPr lang="ru-RU" sz="2400" i="1" dirty="0" smtClean="0">
                <a:solidFill>
                  <a:schemeClr val="bg1"/>
                </a:solidFill>
              </a:rPr>
              <a:t>.</a:t>
            </a:r>
            <a:endParaRPr lang="ru-RU" sz="24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12714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196</Words>
  <PresentationFormat>Экран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Конкурс буктрейлеров</vt:lpstr>
      <vt:lpstr>МБОУ СОШ с.Красное представляет книгу В.К.Арсеньева «Дерсу Узала.Сквозь тайгу»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буктлейеров</dc:title>
  <dc:creator>Пользователь</dc:creator>
  <cp:lastModifiedBy>История</cp:lastModifiedBy>
  <cp:revision>20</cp:revision>
  <dcterms:created xsi:type="dcterms:W3CDTF">2022-04-11T22:41:45Z</dcterms:created>
  <dcterms:modified xsi:type="dcterms:W3CDTF">2022-04-14T02:37:03Z</dcterms:modified>
</cp:coreProperties>
</file>